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5" r:id="rId4"/>
    <p:sldId id="266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CA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77"/>
    <p:restoredTop sz="94620"/>
  </p:normalViewPr>
  <p:slideViewPr>
    <p:cSldViewPr snapToGrid="0" snapToObjects="1">
      <p:cViewPr>
        <p:scale>
          <a:sx n="80" d="100"/>
          <a:sy n="80" d="100"/>
        </p:scale>
        <p:origin x="72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54224-D593-6A46-9DE8-C967594C38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B49F72-DEA5-6748-B189-124592D056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9E6D31-E850-674F-95C5-4DD3262F7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583DFB-C24A-A544-86FC-6C70AA48D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FC3BFE-546E-C442-BB48-168B01D91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6574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780BCD-85CB-FF47-BECF-A296CA8ED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88DBCD-04FC-384F-8F0A-9CCF8FC4A9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3E7E48-3E34-4544-9AC6-B8EBE0608F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3D0293-331E-B14B-B698-08F92625C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A90D2-FD11-C54D-8F18-1C77FBCEF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46984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0CD54FF-B8BD-044C-8ECC-022BFD145E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860FF9-AEE6-7B4E-836E-0FF2A44401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468F8C-ADAD-E440-BEAA-E604C6B48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0B8DEB-79A1-2241-A8BA-5A664DB4F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D54226-0805-1944-AEF4-84D7C89BA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2381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1F897-0BF4-164C-9986-812AF0A30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FF9421-70CF-6844-BD1C-0539A3806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CF3886-3DC9-8C47-B490-78EAE3BCA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2BFEF5-9A0A-A747-B903-352EE1EBC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158C17-A5B7-1A43-95E0-A318F9E79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20579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8E9549-3601-534F-8B44-0F1E7D7F4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225218-5577-9440-A3EA-77AD953147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57B410-3DC5-6043-8601-76C9AA39D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4F7473-7194-BC4C-BDE5-4BAAE6F70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6B0DC0-4083-504C-8171-76B33956C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7932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4ACD1-2BCF-9E42-95F1-66AC59F5C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3A57D4-DAAC-604E-A6AE-D0F0504852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91E45ED-7E90-754E-8826-E9C72487CC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35719B-FDFD-F345-BA8A-221DE88D1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93EE23-419B-FC44-B12B-99C338768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FA6C02-393E-E144-A198-25B56A94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7656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72B67D-2972-E34E-84DE-A0FC553E2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809414-CC8F-9949-BE0F-AB01E2472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D55140-5DC6-4846-83D6-4B0D1E7BD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BBF1662-24BC-B24A-B767-FD9A95AA67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6522DB-11F0-164E-B940-1A6A7475C7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04A2B67-6C8D-2D45-8D67-34D2588EB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844BFAC-DDC5-F142-AF17-F5AC5DD01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8C4228-E306-F647-9B2E-DA56CF11A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0924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2E3D52-488D-4F42-A8D8-B6B00AF0D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2FB319-4496-DC4A-BF29-7E08F1C86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5278932-D40E-D740-8291-8C49E2591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D86C24-062E-DB4A-A7AD-05654CE6B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192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80520FB-5A1B-6B45-AE31-35CA33772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5050340-9701-4342-9DEE-907E51F73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C6970E-A28D-EE4E-B79A-DE3ECA0B9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84078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32E940-5CAF-AB46-97AF-E0960B572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901050-63D9-604E-AF93-2A01BE55A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03D1CC-EB76-4949-9ECC-15715BCF01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35136E1-E693-3644-89BD-1303BC9BD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2D793E-35D2-E942-BD87-DB24AFD01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60D26C-B94F-E44A-A6C8-C12413FE5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90038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EB21B-9393-114F-9711-99D12D7F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96095A7-61C1-4642-BDAE-CCEED4CB52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68E72A-D4FC-164D-90F5-20826C0D48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47ADEF-FF26-8A44-B51C-CC0AB7EA8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AF0429-6621-9C42-BD6F-1D0DC81AF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C5EFA3-9E37-BB43-85C6-68305462F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0759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67216E8-E8A8-A64F-B21C-E8C49834F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816E6A-8949-CB46-928E-071E9A17E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1D4F49-21B5-C24B-8C85-C330F202B1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EBDE0C-469B-3543-A67B-8F3BA58473AB}" type="datetimeFigureOut">
              <a:rPr kumimoji="1" lang="ko-KR" altLang="en-US" smtClean="0"/>
              <a:t>2019. 12. 3.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7A9598-ACEC-4D4C-964D-4CC71C0C4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7367AA-FC53-EE4C-A149-955DF9E06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E26BF-D309-B64B-BC6A-8F8BF6EBBD5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57714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F08445-CA7F-D64D-83E5-A76978A313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91D3FC-E9D0-8743-A120-DF81D816AF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435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4CD76E-2EEE-1D4D-9187-0C3F2A44B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Classic OCR pipeline</a:t>
            </a:r>
            <a:endParaRPr kumimoji="1" lang="ko-KR" altLang="en-US" dirty="0"/>
          </a:p>
        </p:txBody>
      </p:sp>
      <p:pic>
        <p:nvPicPr>
          <p:cNvPr id="8" name="내용 개체 틀 3">
            <a:extLst>
              <a:ext uri="{FF2B5EF4-FFF2-40B4-BE49-F238E27FC236}">
                <a16:creationId xmlns:a16="http://schemas.microsoft.com/office/drawing/2014/main" id="{9D3EB60D-3BF0-6A4B-BD57-E612943A5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1171" y="2366682"/>
            <a:ext cx="3047605" cy="41765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41EA7A-EDA2-8D4C-BE2C-92D503718A33}"/>
              </a:ext>
            </a:extLst>
          </p:cNvPr>
          <p:cNvSpPr txBox="1"/>
          <p:nvPr/>
        </p:nvSpPr>
        <p:spPr>
          <a:xfrm>
            <a:off x="4373653" y="3168888"/>
            <a:ext cx="192269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ko-KR" altLang="en-US" sz="1050" dirty="0"/>
              <a:t>이진화 </a:t>
            </a:r>
            <a:r>
              <a:rPr kumimoji="1" lang="en-US" altLang="ko-KR" sz="1050" dirty="0"/>
              <a:t>&amp;</a:t>
            </a:r>
            <a:r>
              <a:rPr kumimoji="1" lang="ko-KR" altLang="en-US" sz="1050" dirty="0"/>
              <a:t> 노이즈 감지</a:t>
            </a:r>
            <a:endParaRPr kumimoji="1" lang="en-US" altLang="ko-KR" sz="1050" dirty="0"/>
          </a:p>
          <a:p>
            <a:endParaRPr kumimoji="1" lang="en-US" altLang="ko-KR" sz="1050" dirty="0"/>
          </a:p>
          <a:p>
            <a:r>
              <a:rPr kumimoji="1" lang="en-US" altLang="ko-KR" sz="1050" dirty="0"/>
              <a:t>2.</a:t>
            </a:r>
            <a:r>
              <a:rPr kumimoji="1" lang="ko-KR" altLang="en-US" sz="1050" dirty="0"/>
              <a:t> 이진화 </a:t>
            </a:r>
            <a:endParaRPr kumimoji="1" lang="en-US" altLang="ko-KR" sz="1050" dirty="0"/>
          </a:p>
          <a:p>
            <a:endParaRPr kumimoji="1" lang="en-US" altLang="ko-KR" sz="1050" dirty="0"/>
          </a:p>
          <a:p>
            <a:r>
              <a:rPr kumimoji="1" lang="en-US" altLang="ko-KR" sz="1050" dirty="0"/>
              <a:t>3. </a:t>
            </a:r>
            <a:r>
              <a:rPr kumimoji="1" lang="ko-KR" altLang="en-US" sz="1050" dirty="0"/>
              <a:t>왜곡 보정</a:t>
            </a:r>
            <a:endParaRPr kumimoji="1" lang="en-US" altLang="ko-KR" sz="1050" dirty="0"/>
          </a:p>
          <a:p>
            <a:endParaRPr kumimoji="1" lang="en-US" altLang="ko-KR" sz="1050" dirty="0"/>
          </a:p>
          <a:p>
            <a:r>
              <a:rPr kumimoji="1" lang="en-US" altLang="ko-KR" sz="1050" dirty="0"/>
              <a:t>4.</a:t>
            </a:r>
            <a:r>
              <a:rPr kumimoji="1" lang="ko-KR" altLang="en-US" sz="1050" dirty="0"/>
              <a:t> 잘못된 피처로 분류될 것 같은 것</a:t>
            </a:r>
            <a:r>
              <a:rPr kumimoji="1" lang="en-US" altLang="ko-KR" sz="1050" dirty="0"/>
              <a:t>(</a:t>
            </a:r>
            <a:r>
              <a:rPr kumimoji="1" lang="en-US" altLang="ko-KR" sz="1050" dirty="0" err="1"/>
              <a:t>Storke</a:t>
            </a:r>
            <a:r>
              <a:rPr kumimoji="1" lang="en-US" altLang="ko-KR" sz="1050" dirty="0"/>
              <a:t>)</a:t>
            </a:r>
            <a:r>
              <a:rPr kumimoji="1" lang="ko-KR" altLang="en-US" sz="1050" dirty="0"/>
              <a:t> 지우기</a:t>
            </a:r>
            <a:endParaRPr kumimoji="1" lang="en-US" altLang="ko-KR" sz="1050" dirty="0"/>
          </a:p>
          <a:p>
            <a:endParaRPr kumimoji="1" lang="en-US" altLang="ko-KR" sz="1050" dirty="0"/>
          </a:p>
          <a:p>
            <a:r>
              <a:rPr kumimoji="1" lang="en-US" altLang="ko-KR" sz="1050" dirty="0"/>
              <a:t>5. </a:t>
            </a:r>
            <a:r>
              <a:rPr kumimoji="1" lang="ko-KR" altLang="en-US" sz="1050" dirty="0"/>
              <a:t>선 분류</a:t>
            </a:r>
            <a:endParaRPr kumimoji="1" lang="en-US" altLang="ko-KR" sz="1050" dirty="0"/>
          </a:p>
          <a:p>
            <a:endParaRPr kumimoji="1" lang="en-US" altLang="ko-KR" sz="1050" dirty="0"/>
          </a:p>
          <a:p>
            <a:r>
              <a:rPr kumimoji="1" lang="en-US" altLang="ko-KR" sz="1050" dirty="0"/>
              <a:t>6.</a:t>
            </a:r>
            <a:r>
              <a:rPr kumimoji="1" lang="ko-KR" altLang="en-US" sz="1050" dirty="0"/>
              <a:t> 특징 분류</a:t>
            </a:r>
            <a:endParaRPr kumimoji="1" lang="en-US" altLang="ko-KR" sz="1050" dirty="0"/>
          </a:p>
          <a:p>
            <a:endParaRPr kumimoji="1" lang="en-US" altLang="ko-KR" sz="1050" dirty="0"/>
          </a:p>
          <a:p>
            <a:r>
              <a:rPr kumimoji="1" lang="en-US" altLang="ko-KR" sz="1050" dirty="0"/>
              <a:t>7.</a:t>
            </a:r>
            <a:r>
              <a:rPr kumimoji="1" lang="ko-KR" altLang="en-US" sz="1050" dirty="0"/>
              <a:t> 문자 세분화 </a:t>
            </a:r>
            <a:endParaRPr kumimoji="1" lang="en-US" altLang="ko-KR" sz="1050" dirty="0"/>
          </a:p>
          <a:p>
            <a:endParaRPr kumimoji="1" lang="en-US" altLang="ko-KR" sz="1050" dirty="0"/>
          </a:p>
          <a:p>
            <a:r>
              <a:rPr kumimoji="1" lang="en-US" altLang="ko-KR" sz="1050" dirty="0"/>
              <a:t>8.</a:t>
            </a:r>
            <a:r>
              <a:rPr kumimoji="1" lang="ko-KR" altLang="en-US" sz="1050" dirty="0"/>
              <a:t> 후 처리</a:t>
            </a:r>
            <a:endParaRPr kumimoji="1" lang="en-US" altLang="ko-KR" sz="1050" dirty="0"/>
          </a:p>
          <a:p>
            <a:endParaRPr kumimoji="1" lang="en-US" altLang="ko-KR" sz="1050" dirty="0"/>
          </a:p>
          <a:p>
            <a:r>
              <a:rPr kumimoji="1" lang="en-US" altLang="ko-KR" sz="1050" dirty="0"/>
              <a:t>9.</a:t>
            </a:r>
            <a:r>
              <a:rPr kumimoji="1" lang="ko-KR" altLang="en-US" sz="1050" dirty="0"/>
              <a:t> 특징 인식 </a:t>
            </a:r>
            <a:endParaRPr kumimoji="1" lang="en-US" altLang="ko-KR" sz="1050" dirty="0"/>
          </a:p>
          <a:p>
            <a:endParaRPr kumimoji="1" lang="en-US" altLang="ko-KR" sz="1050" dirty="0"/>
          </a:p>
          <a:p>
            <a:r>
              <a:rPr kumimoji="1" lang="en-US" altLang="ko-KR" sz="1050" dirty="0"/>
              <a:t>10.</a:t>
            </a:r>
            <a:r>
              <a:rPr kumimoji="1" lang="ko-KR" altLang="en-US" sz="1050" dirty="0"/>
              <a:t> 후 보정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03A6FF-2DA1-3241-8AC6-569C024E684A}"/>
              </a:ext>
            </a:extLst>
          </p:cNvPr>
          <p:cNvSpPr txBox="1"/>
          <p:nvPr/>
        </p:nvSpPr>
        <p:spPr>
          <a:xfrm>
            <a:off x="1168736" y="2984222"/>
            <a:ext cx="3047605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전통 </a:t>
            </a:r>
            <a:r>
              <a:rPr kumimoji="1" lang="en-US" altLang="ko-KR" dirty="0"/>
              <a:t>OCR</a:t>
            </a:r>
            <a:r>
              <a:rPr kumimoji="1" lang="ko-KR" altLang="en-US" dirty="0"/>
              <a:t>은</a:t>
            </a:r>
            <a:endParaRPr kumimoji="1" lang="en-US" altLang="ko-KR" dirty="0"/>
          </a:p>
          <a:p>
            <a:r>
              <a:rPr kumimoji="1" lang="ko-KR" altLang="en-US" dirty="0"/>
              <a:t>텍스트 라인 찾는 모듈과 </a:t>
            </a:r>
            <a:endParaRPr kumimoji="1" lang="en-US" altLang="ko-KR" dirty="0"/>
          </a:p>
          <a:p>
            <a:r>
              <a:rPr kumimoji="1" lang="ko-KR" altLang="en-US" dirty="0"/>
              <a:t>문자 찾는 모듈이 분리되며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 피처는 개발자가 직접 설계해야 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B4C74A-5738-794B-A320-4C0D3BC3970B}"/>
              </a:ext>
            </a:extLst>
          </p:cNvPr>
          <p:cNvSpPr txBox="1"/>
          <p:nvPr/>
        </p:nvSpPr>
        <p:spPr>
          <a:xfrm>
            <a:off x="1148709" y="5015547"/>
            <a:ext cx="26966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크게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/>
              <a:t>필터 적용</a:t>
            </a:r>
            <a:endParaRPr kumimoji="1" lang="en-US" altLang="ko-KR" dirty="0"/>
          </a:p>
          <a:p>
            <a:pPr marL="342900" indent="-342900">
              <a:buAutoNum type="arabicPeriod"/>
            </a:pPr>
            <a:r>
              <a:rPr kumimoji="1" lang="ko-KR" altLang="en-US" dirty="0" err="1"/>
              <a:t>컨투어</a:t>
            </a:r>
            <a:r>
              <a:rPr kumimoji="1" lang="ko-KR" altLang="en-US" dirty="0"/>
              <a:t> 추출 </a:t>
            </a:r>
            <a:endParaRPr kumimoji="1" lang="en-US" altLang="ko-KR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sz="1600" dirty="0"/>
              <a:t>수동적 튜닝 </a:t>
            </a:r>
            <a:r>
              <a:rPr kumimoji="1" lang="ko-KR" altLang="en-US" sz="1600" dirty="0" err="1"/>
              <a:t>많이필요</a:t>
            </a:r>
            <a:endParaRPr kumimoji="1" lang="en-US" altLang="ko-KR" dirty="0"/>
          </a:p>
          <a:p>
            <a:r>
              <a:rPr kumimoji="1" lang="en-US" altLang="ko-KR" dirty="0"/>
              <a:t>3.</a:t>
            </a:r>
            <a:r>
              <a:rPr kumimoji="1" lang="ko-KR" altLang="en-US" dirty="0"/>
              <a:t>  이미지 분류 </a:t>
            </a:r>
            <a:endParaRPr kumimoji="1" lang="en-US" altLang="ko-KR" dirty="0"/>
          </a:p>
          <a:p>
            <a:r>
              <a:rPr kumimoji="1" lang="ko-KR" altLang="en-US" dirty="0"/>
              <a:t>   </a:t>
            </a:r>
            <a:r>
              <a:rPr kumimoji="1" lang="en-US" altLang="ko-KR" dirty="0"/>
              <a:t>=&gt;</a:t>
            </a:r>
            <a:r>
              <a:rPr kumimoji="1" lang="ko-KR" altLang="en-US" dirty="0"/>
              <a:t> 패턴 매칭 수준  </a:t>
            </a:r>
          </a:p>
        </p:txBody>
      </p:sp>
    </p:spTree>
    <p:extLst>
      <p:ext uri="{BB962C8B-B14F-4D97-AF65-F5344CB8AC3E}">
        <p14:creationId xmlns:p14="http://schemas.microsoft.com/office/powerpoint/2010/main" val="120001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EC4EA-5039-B94C-BC16-DE5EC343A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딥러닝</a:t>
            </a:r>
            <a:r>
              <a:rPr kumimoji="1" lang="ko-KR" altLang="en-US" dirty="0"/>
              <a:t> 기반</a:t>
            </a:r>
            <a:r>
              <a:rPr kumimoji="1" lang="en-US" altLang="ko-KR" dirty="0"/>
              <a:t> OCR 	</a:t>
            </a:r>
            <a:r>
              <a:rPr kumimoji="1" lang="ko-KR" altLang="en-US" dirty="0"/>
              <a:t>분석 순서도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3614ED-82D2-4B45-83E1-DC7C08AB0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kumimoji="1" lang="ko-KR" altLang="en-US" dirty="0"/>
              <a:t> 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0169695-9B49-1D4F-B2D0-32BD2F5E0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28" y="2162795"/>
            <a:ext cx="11161544" cy="351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150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52B724-E1EE-EA4A-ACBC-90342B319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예시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31F7F6E-479C-A041-9B12-E1CF2E62EE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29314"/>
            <a:ext cx="10515600" cy="334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824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DBAE2-8286-4540-9576-87E90B7FD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1. Preprocessing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A52708-BAB7-BB4C-8482-0390A6A6B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9431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42EE32-D6A1-9840-A128-9EDBFFDFE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2. Detection - CNN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D09DED-FB1B-0F48-BD47-0C02B9720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8110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4D1E66-4C76-C247-99DC-E005307A6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3. Classifier - CNN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D49AEC-B002-9941-8F09-93B7BA7A06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39946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214013-5A33-C345-A507-3870C9466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4. Recognition - CNN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D0909E-A327-8F4C-8B18-1BD0DD3A8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51460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0C84C6-4699-D841-B04F-29AF665AD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5. Classification - KNN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11073F-BFC9-CC4D-85AA-23278A118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1.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Cnn</a:t>
            </a:r>
            <a:r>
              <a:rPr kumimoji="1" lang="ko-KR" altLang="en-US" dirty="0"/>
              <a:t>에서 전체 단어 또는 문장을 </a:t>
            </a:r>
            <a:r>
              <a:rPr kumimoji="1" lang="ko-KR" altLang="en-US" dirty="0" err="1"/>
              <a:t>피처맵</a:t>
            </a:r>
            <a:r>
              <a:rPr kumimoji="1" lang="en-US" altLang="ko-KR" dirty="0"/>
              <a:t>(</a:t>
            </a:r>
            <a:r>
              <a:rPr kumimoji="1" lang="ko-KR" altLang="en-US" dirty="0"/>
              <a:t>이미지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받는다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2.</a:t>
            </a:r>
            <a:r>
              <a:rPr kumimoji="1" lang="ko-KR" altLang="en-US" dirty="0"/>
              <a:t> 이를 </a:t>
            </a:r>
            <a:r>
              <a:rPr kumimoji="1" lang="en-US" altLang="ko-KR" dirty="0"/>
              <a:t>training data </a:t>
            </a:r>
            <a:r>
              <a:rPr kumimoji="1" lang="ko-KR" altLang="en-US" dirty="0"/>
              <a:t>로 만들어 새로운 데이터가 </a:t>
            </a:r>
            <a:r>
              <a:rPr kumimoji="1" lang="ko-KR" altLang="en-US" dirty="0" err="1"/>
              <a:t>들어왔을때</a:t>
            </a:r>
            <a:r>
              <a:rPr kumimoji="1" lang="ko-KR" altLang="en-US" dirty="0"/>
              <a:t>   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 기존 </a:t>
            </a:r>
            <a:r>
              <a:rPr kumimoji="1" lang="en-US" altLang="ko-KR" dirty="0"/>
              <a:t>training data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바탕으로 문자 인식을 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 </a:t>
            </a:r>
          </a:p>
          <a:p>
            <a:pPr marL="0" indent="0">
              <a:buNone/>
            </a:pPr>
            <a:r>
              <a:rPr kumimoji="1" lang="en-US" altLang="ko-KR" dirty="0"/>
              <a:t>3.</a:t>
            </a:r>
            <a:r>
              <a:rPr kumimoji="1" lang="ko-KR" altLang="en-US" dirty="0"/>
              <a:t> 위에 해당하는 단어 또는 문장의 빈도를 기준으로 </a:t>
            </a:r>
            <a:r>
              <a:rPr kumimoji="1" lang="ko-KR" altLang="en-US"/>
              <a:t>문서를 분류를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10124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998</TotalTime>
  <Words>166</Words>
  <Application>Microsoft Macintosh PowerPoint</Application>
  <PresentationFormat>와이드스크린</PresentationFormat>
  <Paragraphs>44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Classic OCR pipeline</vt:lpstr>
      <vt:lpstr>딥러닝 기반 OCR  분석 순서도 </vt:lpstr>
      <vt:lpstr>예시</vt:lpstr>
      <vt:lpstr>1. Preprocessing</vt:lpstr>
      <vt:lpstr>2. Detection - CNN</vt:lpstr>
      <vt:lpstr>3. Classifier - CNN</vt:lpstr>
      <vt:lpstr>4. Recognition - CNN</vt:lpstr>
      <vt:lpstr>5. Classification - KNN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김종은</dc:creator>
  <cp:lastModifiedBy>김종은</cp:lastModifiedBy>
  <cp:revision>14</cp:revision>
  <dcterms:created xsi:type="dcterms:W3CDTF">2019-12-03T08:43:17Z</dcterms:created>
  <dcterms:modified xsi:type="dcterms:W3CDTF">2019-12-04T01:21:49Z</dcterms:modified>
</cp:coreProperties>
</file>

<file path=docProps/thumbnail.jpeg>
</file>